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0286-503B-49F6-8DF0-38ACAED9A1DF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812A-1FB3-4247-A07E-F76D244DF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833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0286-503B-49F6-8DF0-38ACAED9A1DF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812A-1FB3-4247-A07E-F76D244DF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502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0286-503B-49F6-8DF0-38ACAED9A1DF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812A-1FB3-4247-A07E-F76D244DF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297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0286-503B-49F6-8DF0-38ACAED9A1DF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812A-1FB3-4247-A07E-F76D244DF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75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0286-503B-49F6-8DF0-38ACAED9A1DF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812A-1FB3-4247-A07E-F76D244DF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12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0286-503B-49F6-8DF0-38ACAED9A1DF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812A-1FB3-4247-A07E-F76D244DF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2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0286-503B-49F6-8DF0-38ACAED9A1DF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812A-1FB3-4247-A07E-F76D244DF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735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0286-503B-49F6-8DF0-38ACAED9A1DF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812A-1FB3-4247-A07E-F76D244DF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094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0286-503B-49F6-8DF0-38ACAED9A1DF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812A-1FB3-4247-A07E-F76D244DF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31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0286-503B-49F6-8DF0-38ACAED9A1DF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812A-1FB3-4247-A07E-F76D244DF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52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0286-503B-49F6-8DF0-38ACAED9A1DF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812A-1FB3-4247-A07E-F76D244DF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934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10286-503B-49F6-8DF0-38ACAED9A1DF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9812A-1FB3-4247-A07E-F76D244DF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540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sszone.com/books/earth_science/terc/content/visualizations/es1201/es1201page01.cfm?chapter_no=visualization" TargetMode="External"/><Relationship Id="rId2" Type="http://schemas.openxmlformats.org/officeDocument/2006/relationships/hyperlink" Target="http://www.ux1.eiu.edu/~cfjps/1300/weathering.html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geolsoc.org.uk/ks3/gsl/education/resources/rockcycle/page3564.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ography4kids.com/files/land_erosion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source=images&amp;cd=&amp;cad=rja&amp;uact=8&amp;docid=nWnRFPb2r4oUAM&amp;tbnid=yklOGaTejpevGM&amp;ved=0CAgQjRw&amp;url=http://www.factmonster.com/dk/encyclopedia/soil.html&amp;ei=F7yMU9vFOu3IsAT81YH4Bg&amp;psig=AFQjCNFs8fO0PrQjiCyz7H_dZAiXqzHhGg&amp;ust=1401818520038015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Goal 2.1.3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98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73362"/>
          </a:xfrm>
        </p:spPr>
        <p:txBody>
          <a:bodyPr>
            <a:normAutofit fontScale="90000"/>
          </a:bodyPr>
          <a:lstStyle/>
          <a:p>
            <a:r>
              <a:rPr lang="en-US" dirty="0"/>
              <a:t>EEn.2.1.3 Explain how natural actions such as </a:t>
            </a:r>
            <a:r>
              <a:rPr lang="en-US" u="sng" dirty="0"/>
              <a:t>weathering</a:t>
            </a:r>
            <a:r>
              <a:rPr lang="en-US" dirty="0"/>
              <a:t>, </a:t>
            </a:r>
            <a:r>
              <a:rPr lang="en-US" u="sng" dirty="0"/>
              <a:t>erosion</a:t>
            </a:r>
            <a:r>
              <a:rPr lang="en-US" dirty="0"/>
              <a:t> (wind, water and gravity), and soil formation affect Earth’s surface.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Weathering</a:t>
            </a:r>
            <a:br>
              <a:rPr lang="en-US" dirty="0" smtClean="0"/>
            </a:br>
            <a:r>
              <a:rPr lang="en-US" sz="1100" dirty="0" smtClean="0">
                <a:hlinkClick r:id="rId2"/>
              </a:rPr>
              <a:t>http://www.ux1.eiu.edu/~cfjps/1300/weathering.html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Mechanical/physical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3"/>
              </a:rPr>
              <a:t>http://www.classzone.com/books/earth_science/terc/content/visualizations/es1201/es1201page01.cfm?chapter_no=visualization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chemical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>
                <a:hlinkClick r:id="rId4"/>
              </a:rPr>
              <a:t>http://www.geolsoc.org.uk/ks3/gsl/education/resources/rockcycle/page3564.html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6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Erosion: movement of rocks and sediment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hlinkClick r:id="rId2"/>
            </a:endParaRPr>
          </a:p>
          <a:p>
            <a:endParaRPr lang="en-US" dirty="0">
              <a:hlinkClick r:id="rId2"/>
            </a:endParaRPr>
          </a:p>
          <a:p>
            <a:r>
              <a:rPr lang="en-US" dirty="0" smtClean="0">
                <a:hlinkClick r:id="rId2"/>
              </a:rPr>
              <a:t>http://www.geography4kids.com/files/land_erosion.html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sz="half" idx="4294967295"/>
          </p:nvPr>
        </p:nvSpPr>
        <p:spPr>
          <a:xfrm>
            <a:off x="533400" y="1600200"/>
            <a:ext cx="8610600" cy="4525963"/>
          </a:xfrm>
        </p:spPr>
        <p:txBody>
          <a:bodyPr/>
          <a:lstStyle/>
          <a:p>
            <a:r>
              <a:rPr lang="en-US" dirty="0" smtClean="0"/>
              <a:t>Factors:  gravity, water, wind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09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Soil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>
              <a:effectLst/>
            </a:endParaRP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Made of particles of rocks and minerals, organic matter, water, and air</a:t>
            </a:r>
          </a:p>
          <a:p>
            <a:r>
              <a:rPr lang="en-US" dirty="0" smtClean="0"/>
              <a:t>Water moves slowly through smaller,  more tightly packed sediments (like clay)</a:t>
            </a:r>
            <a:endParaRPr lang="en-US" dirty="0"/>
          </a:p>
        </p:txBody>
      </p:sp>
      <p:pic>
        <p:nvPicPr>
          <p:cNvPr id="1026" name="Picture 2" descr="http://t2.gstatic.com/images?q=tbn:ANd9GcSWXcXQIzUb6-djzhGHvaR5OIFBSowWGGFm0i2Kdz4Ac4oNYmG_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56" y="990600"/>
            <a:ext cx="4395643" cy="5591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743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Soil triangle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1423554"/>
            <a:ext cx="4304483" cy="3834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344" y="1183263"/>
            <a:ext cx="4715656" cy="431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0024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84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Goal 2.1.3</vt:lpstr>
      <vt:lpstr>EEn.2.1.3 Explain how natural actions such as weathering, erosion (wind, water and gravity), and soil formation affect Earth’s surface.  </vt:lpstr>
      <vt:lpstr>Weathering http://www.ux1.eiu.edu/~cfjps/1300/weathering.html </vt:lpstr>
      <vt:lpstr>Erosion: movement of rocks and sediment</vt:lpstr>
      <vt:lpstr>Soil </vt:lpstr>
      <vt:lpstr>Soil triangle</vt:lpstr>
    </vt:vector>
  </TitlesOfParts>
  <Company>Guilford County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Goal 2.1</dc:title>
  <dc:creator>Administrator</dc:creator>
  <cp:lastModifiedBy>Administrator</cp:lastModifiedBy>
  <cp:revision>3</cp:revision>
  <dcterms:created xsi:type="dcterms:W3CDTF">2014-06-02T17:53:04Z</dcterms:created>
  <dcterms:modified xsi:type="dcterms:W3CDTF">2016-01-07T13:19:42Z</dcterms:modified>
</cp:coreProperties>
</file>